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49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75CB-E69C-4A9D-9E28-4E77237AF08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F91-8A83-464A-A786-4846BDC5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1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75CB-E69C-4A9D-9E28-4E77237AF08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F91-8A83-464A-A786-4846BDC5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3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75CB-E69C-4A9D-9E28-4E77237AF08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F91-8A83-464A-A786-4846BDC5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5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75CB-E69C-4A9D-9E28-4E77237AF08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F91-8A83-464A-A786-4846BDC5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75CB-E69C-4A9D-9E28-4E77237AF08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F91-8A83-464A-A786-4846BDC5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4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75CB-E69C-4A9D-9E28-4E77237AF08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F91-8A83-464A-A786-4846BDC5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0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75CB-E69C-4A9D-9E28-4E77237AF08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F91-8A83-464A-A786-4846BDC5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0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75CB-E69C-4A9D-9E28-4E77237AF08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F91-8A83-464A-A786-4846BDC5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9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75CB-E69C-4A9D-9E28-4E77237AF08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F91-8A83-464A-A786-4846BDC5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7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75CB-E69C-4A9D-9E28-4E77237AF08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F91-8A83-464A-A786-4846BDC5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3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75CB-E69C-4A9D-9E28-4E77237AF08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F91-8A83-464A-A786-4846BDC5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6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75CB-E69C-4A9D-9E28-4E77237AF08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2F91-8A83-464A-A786-4846BDC5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13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19F2D7-6DE7-49C3-9B30-F9F899CD6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459493"/>
              </p:ext>
            </p:extLst>
          </p:nvPr>
        </p:nvGraphicFramePr>
        <p:xfrm>
          <a:off x="2447925" y="2790825"/>
          <a:ext cx="4524375" cy="3181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375">
                  <a:extLst>
                    <a:ext uri="{9D8B030D-6E8A-4147-A177-3AD203B41FA5}">
                      <a16:colId xmlns:a16="http://schemas.microsoft.com/office/drawing/2014/main" val="2215029911"/>
                    </a:ext>
                  </a:extLst>
                </a:gridCol>
              </a:tblGrid>
              <a:tr h="6275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442605"/>
                  </a:ext>
                </a:extLst>
              </a:tr>
              <a:tr h="67104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688863"/>
                  </a:ext>
                </a:extLst>
              </a:tr>
              <a:tr h="6275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10752"/>
                  </a:ext>
                </a:extLst>
              </a:tr>
              <a:tr h="6275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467804"/>
                  </a:ext>
                </a:extLst>
              </a:tr>
              <a:tr h="6275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78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04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0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52467E-5B41-4BBC-9D17-EE697B767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980671"/>
              </p:ext>
            </p:extLst>
          </p:nvPr>
        </p:nvGraphicFramePr>
        <p:xfrm>
          <a:off x="3257550" y="2366963"/>
          <a:ext cx="4524375" cy="293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375">
                  <a:extLst>
                    <a:ext uri="{9D8B030D-6E8A-4147-A177-3AD203B41FA5}">
                      <a16:colId xmlns:a16="http://schemas.microsoft.com/office/drawing/2014/main" val="2215029911"/>
                    </a:ext>
                  </a:extLst>
                </a:gridCol>
              </a:tblGrid>
              <a:tr h="5796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442605"/>
                  </a:ext>
                </a:extLst>
              </a:tr>
              <a:tr h="6198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688863"/>
                  </a:ext>
                </a:extLst>
              </a:tr>
              <a:tr h="5796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10752"/>
                  </a:ext>
                </a:extLst>
              </a:tr>
              <a:tr h="5796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467804"/>
                  </a:ext>
                </a:extLst>
              </a:tr>
              <a:tr h="5796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78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99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09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A887D0-C015-43A6-A117-7F52F0B52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34305"/>
              </p:ext>
            </p:extLst>
          </p:nvPr>
        </p:nvGraphicFramePr>
        <p:xfrm>
          <a:off x="1685925" y="1428750"/>
          <a:ext cx="5829300" cy="4438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0">
                  <a:extLst>
                    <a:ext uri="{9D8B030D-6E8A-4147-A177-3AD203B41FA5}">
                      <a16:colId xmlns:a16="http://schemas.microsoft.com/office/drawing/2014/main" val="2215029911"/>
                    </a:ext>
                  </a:extLst>
                </a:gridCol>
              </a:tblGrid>
              <a:tr h="87559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442605"/>
                  </a:ext>
                </a:extLst>
              </a:tr>
              <a:tr h="93625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688863"/>
                  </a:ext>
                </a:extLst>
              </a:tr>
              <a:tr h="87559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10752"/>
                  </a:ext>
                </a:extLst>
              </a:tr>
              <a:tr h="87559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467804"/>
                  </a:ext>
                </a:extLst>
              </a:tr>
              <a:tr h="87559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answer here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78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76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35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19E5B-A65C-4552-AE39-7AF9D7B30C2F}"/>
              </a:ext>
            </a:extLst>
          </p:cNvPr>
          <p:cNvSpPr txBox="1"/>
          <p:nvPr/>
        </p:nvSpPr>
        <p:spPr>
          <a:xfrm>
            <a:off x="1378744" y="1671638"/>
            <a:ext cx="6386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Write problem here</a:t>
            </a: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0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737-6204-47BE-8355-15FAE4CFC18B}"/>
              </a:ext>
            </a:extLst>
          </p:cNvPr>
          <p:cNvSpPr/>
          <p:nvPr/>
        </p:nvSpPr>
        <p:spPr>
          <a:xfrm>
            <a:off x="3167063" y="3429000"/>
            <a:ext cx="2643187" cy="1362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17,628</a:t>
            </a:r>
          </a:p>
        </p:txBody>
      </p:sp>
    </p:spTree>
    <p:extLst>
      <p:ext uri="{BB962C8B-B14F-4D97-AF65-F5344CB8AC3E}">
        <p14:creationId xmlns:p14="http://schemas.microsoft.com/office/powerpoint/2010/main" val="250639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EFE9A7-23D4-4249-B1EB-1B9883AEF84B}"/>
              </a:ext>
            </a:extLst>
          </p:cNvPr>
          <p:cNvSpPr txBox="1"/>
          <p:nvPr/>
        </p:nvSpPr>
        <p:spPr>
          <a:xfrm>
            <a:off x="1457325" y="904875"/>
            <a:ext cx="185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17,628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7B393-C710-49AC-965A-38015536BF78}"/>
              </a:ext>
            </a:extLst>
          </p:cNvPr>
          <p:cNvSpPr txBox="1"/>
          <p:nvPr/>
        </p:nvSpPr>
        <p:spPr>
          <a:xfrm>
            <a:off x="1378744" y="1795463"/>
            <a:ext cx="6386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Write answers here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7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105AA8-032D-48FA-826E-BB8846A0FF7C}"/>
              </a:ext>
            </a:extLst>
          </p:cNvPr>
          <p:cNvSpPr/>
          <p:nvPr/>
        </p:nvSpPr>
        <p:spPr>
          <a:xfrm>
            <a:off x="3167063" y="3429000"/>
            <a:ext cx="2643187" cy="1362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17,628</a:t>
            </a:r>
          </a:p>
        </p:txBody>
      </p:sp>
    </p:spTree>
    <p:extLst>
      <p:ext uri="{BB962C8B-B14F-4D97-AF65-F5344CB8AC3E}">
        <p14:creationId xmlns:p14="http://schemas.microsoft.com/office/powerpoint/2010/main" val="142946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8591E3-B531-4653-B041-D28E4A981B1F}"/>
              </a:ext>
            </a:extLst>
          </p:cNvPr>
          <p:cNvSpPr txBox="1"/>
          <p:nvPr/>
        </p:nvSpPr>
        <p:spPr>
          <a:xfrm>
            <a:off x="1378744" y="1795463"/>
            <a:ext cx="6386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Write answers here</a:t>
            </a: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FE909-834A-4E38-9027-171994736024}"/>
              </a:ext>
            </a:extLst>
          </p:cNvPr>
          <p:cNvSpPr txBox="1"/>
          <p:nvPr/>
        </p:nvSpPr>
        <p:spPr>
          <a:xfrm>
            <a:off x="1457325" y="904875"/>
            <a:ext cx="185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17,628</a:t>
            </a:r>
          </a:p>
        </p:txBody>
      </p:sp>
    </p:spTree>
    <p:extLst>
      <p:ext uri="{BB962C8B-B14F-4D97-AF65-F5344CB8AC3E}">
        <p14:creationId xmlns:p14="http://schemas.microsoft.com/office/powerpoint/2010/main" val="271242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65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4BA4E5-9E74-4617-8C00-173B3494ED33}"/>
              </a:ext>
            </a:extLst>
          </p:cNvPr>
          <p:cNvSpPr txBox="1"/>
          <p:nvPr/>
        </p:nvSpPr>
        <p:spPr>
          <a:xfrm>
            <a:off x="1378744" y="1795463"/>
            <a:ext cx="6386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Write answers here</a:t>
            </a: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64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91C552-D5D5-4707-AFA4-A507AC30A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47714"/>
              </p:ext>
            </p:extLst>
          </p:nvPr>
        </p:nvGraphicFramePr>
        <p:xfrm>
          <a:off x="1524000" y="2263775"/>
          <a:ext cx="6096000" cy="355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1502991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15852112"/>
                    </a:ext>
                  </a:extLst>
                </a:gridCol>
              </a:tblGrid>
              <a:tr h="70054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size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442605"/>
                  </a:ext>
                </a:extLst>
              </a:tr>
              <a:tr h="74907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size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688863"/>
                  </a:ext>
                </a:extLst>
              </a:tr>
              <a:tr h="70054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size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10752"/>
                  </a:ext>
                </a:extLst>
              </a:tr>
              <a:tr h="70054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size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467804"/>
                  </a:ext>
                </a:extLst>
              </a:tr>
              <a:tr h="70054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animal here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size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78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69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66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3</cp:revision>
  <dcterms:created xsi:type="dcterms:W3CDTF">2020-09-21T15:19:43Z</dcterms:created>
  <dcterms:modified xsi:type="dcterms:W3CDTF">2020-09-21T15:33:30Z</dcterms:modified>
</cp:coreProperties>
</file>